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56" r:id="rId4"/>
    <p:sldId id="258" r:id="rId5"/>
    <p:sldId id="271" r:id="rId6"/>
    <p:sldId id="269" r:id="rId7"/>
    <p:sldId id="272" r:id="rId8"/>
    <p:sldId id="273" r:id="rId9"/>
    <p:sldId id="274" r:id="rId10"/>
    <p:sldId id="275" r:id="rId11"/>
    <p:sldId id="276" r:id="rId12"/>
    <p:sldId id="281" r:id="rId13"/>
    <p:sldId id="280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4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9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2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6D0C-C9F9-432F-B1B5-A73765AA174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00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/>
              <a:t>Chủ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37620"/>
              </p:ext>
            </p:extLst>
          </p:nvPr>
        </p:nvGraphicFramePr>
        <p:xfrm>
          <a:off x="795866" y="1901297"/>
          <a:ext cx="1093893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/>
                        <a:t>TT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Tên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bài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Số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tiết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Hình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thức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Biểu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đồ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tranh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0,5 </a:t>
                      </a:r>
                      <a:r>
                        <a:rPr lang="en-US" sz="280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tự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r>
                        <a:rPr lang="en-US" sz="2800" baseline="0" dirty="0"/>
                        <a:t>, 0,5 </a:t>
                      </a:r>
                      <a:r>
                        <a:rPr lang="en-US" sz="2800" baseline="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dạy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Biểu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đồ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cột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 </a:t>
                      </a:r>
                      <a:r>
                        <a:rPr lang="en-US" sz="280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tự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r>
                        <a:rPr lang="en-US" sz="2800" baseline="0" dirty="0"/>
                        <a:t>, 1 </a:t>
                      </a:r>
                      <a:r>
                        <a:rPr lang="en-US" sz="2800" baseline="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dạy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Biểu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đồ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cột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kép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 </a:t>
                      </a:r>
                      <a:r>
                        <a:rPr lang="en-US" sz="280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tự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r>
                        <a:rPr lang="en-US" sz="2800" baseline="0" dirty="0"/>
                        <a:t>, 1 </a:t>
                      </a:r>
                      <a:r>
                        <a:rPr lang="en-US" sz="2800" baseline="0" dirty="0" err="1"/>
                        <a:t>tiết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dạy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học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87317" y="2849954"/>
            <a:ext cx="8264238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80" y="267593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164555" y="423431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59953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05013" y="3456671"/>
            <a:ext cx="625485" cy="2478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769922" y="5976174"/>
            <a:ext cx="858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72248" y="4090940"/>
            <a:ext cx="625485" cy="18562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770214" y="5963732"/>
            <a:ext cx="1649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84088" y="2848635"/>
            <a:ext cx="621792" cy="30998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443228" y="5963732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GDCD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58430" y="4086562"/>
            <a:ext cx="625485" cy="1847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880" y="615583"/>
            <a:ext cx="8832207" cy="191623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851113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ĐL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81421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KHTN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70000" y="3152888"/>
            <a:ext cx="625485" cy="2798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319112" y="4397063"/>
            <a:ext cx="625485" cy="1554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87401" y="5959885"/>
            <a:ext cx="832104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0" grpId="0"/>
      <p:bldP spid="31" grpId="0"/>
      <p:bldP spid="35" grpId="0" animBg="1"/>
      <p:bldP spid="37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74500" y="2834964"/>
            <a:ext cx="5760720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263" y="266094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4451738" y="421932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37448" y="5967790"/>
            <a:ext cx="770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92196" y="4071263"/>
            <a:ext cx="625485" cy="1874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8124839" y="596118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159431" y="3444568"/>
            <a:ext cx="625485" cy="24876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441220" y="59487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471271" y="4378921"/>
            <a:ext cx="621792" cy="15545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832012" y="59487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45613" y="3135920"/>
            <a:ext cx="625485" cy="27827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174584" y="5944895"/>
            <a:ext cx="585216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99" y="600495"/>
            <a:ext cx="1653607" cy="651716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252207" y="1283831"/>
            <a:ext cx="5523373" cy="2490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tế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dữ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tuyên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dương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vì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phát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8954"/>
              </p:ext>
            </p:extLst>
          </p:nvPr>
        </p:nvGraphicFramePr>
        <p:xfrm>
          <a:off x="396068" y="4236994"/>
          <a:ext cx="442423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/>
                        <a:t>Tổ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rgbClr val="0000CC"/>
                          </a:solidFill>
                        </a:rPr>
                        <a:t>Số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</a:rPr>
                        <a:t>học</a:t>
                      </a:r>
                      <a:r>
                        <a:rPr lang="en-US" sz="2800" b="1" baseline="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00CC"/>
                          </a:solidFill>
                        </a:rPr>
                        <a:t>sinh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4768" y="3325413"/>
            <a:ext cx="538077" cy="2041529"/>
          </a:xfrm>
          <a:prstGeom prst="rect">
            <a:avLst/>
          </a:prstGeom>
        </p:spPr>
      </p:pic>
      <p:sp>
        <p:nvSpPr>
          <p:cNvPr id="30" name="Right Arrow 2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build="p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6590" y="45175"/>
            <a:ext cx="5432610" cy="554037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380566" y="599212"/>
            <a:ext cx="10416987" cy="2484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Nắm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vững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lập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435" y="3083859"/>
            <a:ext cx="7521888" cy="377414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2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634069"/>
            <a:ext cx="9144000" cy="889931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75765" y="2188030"/>
            <a:ext cx="9968754" cy="3184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4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037"/>
            <a:ext cx="6729888" cy="6035023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229351" y="2140015"/>
            <a:ext cx="5676900" cy="3975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chuối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16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mận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cam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10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ổi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8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uiExpand="1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9" y="363536"/>
            <a:ext cx="8088309" cy="100607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076699" y="0"/>
            <a:ext cx="379729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362" y="1371599"/>
            <a:ext cx="8090481" cy="1615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90" y="2997264"/>
            <a:ext cx="8022090" cy="136518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257784" y="4609974"/>
            <a:ext cx="4663440" cy="1557410"/>
            <a:chOff x="1887399" y="4091564"/>
            <a:chExt cx="8241010" cy="155741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256030" y="5449951"/>
            <a:ext cx="20116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93518" y="5539453"/>
            <a:ext cx="625485" cy="939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16461" y="647553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32153" y="5239746"/>
            <a:ext cx="625485" cy="1246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742342" y="64821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53493" y="4912321"/>
            <a:ext cx="621792" cy="15545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04534" y="64821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56385" y="4613858"/>
            <a:ext cx="625485" cy="18583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247356" y="6478295"/>
            <a:ext cx="47548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4336" y="6516404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270467" y="5308627"/>
            <a:ext cx="1780059" cy="350176"/>
          </a:xfrm>
          <a:prstGeom prst="rect">
            <a:avLst/>
          </a:prstGeom>
        </p:spPr>
      </p:pic>
      <p:sp>
        <p:nvSpPr>
          <p:cNvPr id="31" name="Subtitle 2"/>
          <p:cNvSpPr txBox="1">
            <a:spLocks/>
          </p:cNvSpPr>
          <p:nvPr/>
        </p:nvSpPr>
        <p:spPr>
          <a:xfrm>
            <a:off x="8016223" y="2619791"/>
            <a:ext cx="4093832" cy="4166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tang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mỗi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10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60 – 30 = 30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Hay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gấp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đôi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207" y="4434931"/>
            <a:ext cx="331313" cy="2103120"/>
          </a:xfrm>
          <a:prstGeom prst="rect">
            <a:avLst/>
          </a:prstGeom>
        </p:spPr>
      </p:pic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0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30" grpId="0"/>
      <p:bldP spid="31" grpId="0" build="p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634069"/>
            <a:ext cx="9144000" cy="1749902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689" y="2188030"/>
            <a:ext cx="10401300" cy="3184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365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8181" y="0"/>
            <a:ext cx="9842237" cy="6841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5867" y="0"/>
            <a:ext cx="6417276" cy="696686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98" y="277018"/>
            <a:ext cx="9423402" cy="26391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532" y="2916144"/>
            <a:ext cx="7857074" cy="394185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8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00" y="333122"/>
            <a:ext cx="5167099" cy="48583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795" y="333122"/>
            <a:ext cx="4074650" cy="4418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935" y="711623"/>
            <a:ext cx="5472370" cy="48625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84" y="5349080"/>
            <a:ext cx="10839944" cy="150892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5631018" y="2575718"/>
            <a:ext cx="5946165" cy="57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69" y="314799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82" y="711630"/>
            <a:ext cx="11780364" cy="15253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23" y="2202088"/>
            <a:ext cx="5311675" cy="46559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19078"/>
              </p:ext>
            </p:extLst>
          </p:nvPr>
        </p:nvGraphicFramePr>
        <p:xfrm>
          <a:off x="5631018" y="3328184"/>
          <a:ext cx="60674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2800" b="1" baseline="0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77318" y="5038165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18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02046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63855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83482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95866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5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171293" y="3639671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171289" y="4878162"/>
            <a:ext cx="118872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79077" y="5628159"/>
            <a:ext cx="19202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167499" y="5368137"/>
            <a:ext cx="26517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171289" y="5240816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8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4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build="allAtOnce"/>
      <p:bldP spid="6" grpId="0"/>
      <p:bldP spid="10" grpId="0"/>
      <p:bldP spid="11" grpId="0"/>
      <p:bldP spid="13" grpId="0"/>
      <p:bldP spid="14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9" y="55857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99" y="502320"/>
            <a:ext cx="1595245" cy="6419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4308"/>
            <a:ext cx="6766850" cy="5713691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7062148" y="425515"/>
            <a:ext cx="4932627" cy="6163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bao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lời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Quang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b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38 + 140 = 178  (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2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4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3" y="619571"/>
            <a:ext cx="11660890" cy="10008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313" y="1817891"/>
            <a:ext cx="11277153" cy="18211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15" y="3635955"/>
            <a:ext cx="11277151" cy="1751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316" y="5387066"/>
            <a:ext cx="11277156" cy="147093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2105953" y="-16011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8345"/>
            <a:ext cx="4912659" cy="33167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703" y="174427"/>
            <a:ext cx="4438471" cy="5648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527" y="754162"/>
            <a:ext cx="5203787" cy="4291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7839" y="1197189"/>
            <a:ext cx="1448410" cy="493776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179672" y="5959885"/>
            <a:ext cx="5582025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843379" y="3646488"/>
            <a:ext cx="4672584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79671" y="546193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9670" y="499088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191080" y="452227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91079" y="405122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85373" y="358586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85372" y="311481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93521" y="264620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9665" y="217515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99228" y="1700024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2172" y="6351400"/>
            <a:ext cx="1937325" cy="49817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550622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97283" y="2165379"/>
            <a:ext cx="625485" cy="37947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893097" y="5976173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164518" y="3583415"/>
            <a:ext cx="625485" cy="2342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276098" y="5976174"/>
            <a:ext cx="1478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76358" y="4532761"/>
            <a:ext cx="625485" cy="1417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794728" y="5977918"/>
            <a:ext cx="885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850700" y="4051221"/>
            <a:ext cx="625485" cy="18823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191078" y="2165379"/>
            <a:ext cx="9144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179664" y="3571960"/>
            <a:ext cx="219456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197598" y="4510941"/>
            <a:ext cx="36576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178044" y="4043762"/>
            <a:ext cx="50292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591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Chủ đề biểu đồ.</vt:lpstr>
      <vt:lpstr>PowerPoint Presentation</vt:lpstr>
      <vt:lpstr>Chủ đề biểu đồ.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Văn Tân Lê</cp:lastModifiedBy>
  <cp:revision>93</cp:revision>
  <dcterms:created xsi:type="dcterms:W3CDTF">2021-10-06T11:30:01Z</dcterms:created>
  <dcterms:modified xsi:type="dcterms:W3CDTF">2021-12-15T04:49:12Z</dcterms:modified>
</cp:coreProperties>
</file>